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57" d="100"/>
          <a:sy n="57" d="100"/>
        </p:scale>
        <p:origin x="51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343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823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633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62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364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72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79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008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139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3765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35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37602-316A-46B8-AC15-9A0C196C539A}" type="datetimeFigureOut">
              <a:rPr lang="en-CA" smtClean="0"/>
              <a:t>2020-02-25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95FA1-2A33-4048-A87C-227A4249E6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1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mage result for triang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04" y="0"/>
            <a:ext cx="79145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black bold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897" y="378371"/>
            <a:ext cx="3005958" cy="282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lack bold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45" y="1493782"/>
            <a:ext cx="5023946" cy="303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black bold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712" y="2851095"/>
            <a:ext cx="7294179" cy="279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black bold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751" y="4162256"/>
            <a:ext cx="9396248" cy="282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stick man jumping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070" y="484631"/>
            <a:ext cx="513853" cy="51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365346" y="922787"/>
            <a:ext cx="3179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" b="1" dirty="0" smtClean="0"/>
              <a:t>Morality</a:t>
            </a:r>
          </a:p>
          <a:p>
            <a:pPr algn="ctr"/>
            <a:r>
              <a:rPr lang="en-CA" sz="800" b="1" dirty="0" smtClean="0"/>
              <a:t>Creativity</a:t>
            </a:r>
          </a:p>
          <a:p>
            <a:pPr algn="ctr"/>
            <a:r>
              <a:rPr lang="en-CA" sz="800" b="1" dirty="0" smtClean="0"/>
              <a:t>Spontaneity</a:t>
            </a:r>
          </a:p>
          <a:p>
            <a:pPr algn="ctr"/>
            <a:r>
              <a:rPr lang="en-CA" sz="800" b="1" dirty="0" smtClean="0"/>
              <a:t>Problem Solving</a:t>
            </a:r>
          </a:p>
          <a:p>
            <a:pPr algn="ctr"/>
            <a:r>
              <a:rPr lang="en-CA" sz="800" b="1" dirty="0" smtClean="0"/>
              <a:t>Lack of Prejudice</a:t>
            </a:r>
          </a:p>
          <a:p>
            <a:pPr algn="ctr"/>
            <a:r>
              <a:rPr lang="en-CA" sz="800" b="1" dirty="0" smtClean="0"/>
              <a:t>Acceptance of Facts</a:t>
            </a:r>
          </a:p>
          <a:p>
            <a:endParaRPr lang="en-CA" dirty="0"/>
          </a:p>
        </p:txBody>
      </p:sp>
      <p:pic>
        <p:nvPicPr>
          <p:cNvPr id="1044" name="Picture 20" descr="Image result for number 1 medal clipart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168" y="1921271"/>
            <a:ext cx="538349" cy="71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802047" y="2185918"/>
            <a:ext cx="1024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Self-Esteem</a:t>
            </a:r>
          </a:p>
          <a:p>
            <a:r>
              <a:rPr lang="en-CA" sz="1200" b="1" dirty="0" smtClean="0"/>
              <a:t>Confidence</a:t>
            </a:r>
            <a:endParaRPr lang="en-CA" sz="1200" b="1" dirty="0"/>
          </a:p>
          <a:p>
            <a:r>
              <a:rPr lang="en-CA" sz="1200" b="1" dirty="0" smtClean="0"/>
              <a:t>Achievement</a:t>
            </a:r>
            <a:endParaRPr lang="en-CA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114317" y="2076767"/>
            <a:ext cx="1199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 smtClean="0"/>
              <a:t>Respect of Others</a:t>
            </a:r>
          </a:p>
          <a:p>
            <a:r>
              <a:rPr lang="en-CA" sz="1200" b="1" dirty="0" smtClean="0"/>
              <a:t>Respect by Others </a:t>
            </a:r>
            <a:endParaRPr lang="en-CA" sz="1200" b="1" dirty="0"/>
          </a:p>
        </p:txBody>
      </p:sp>
      <p:pic>
        <p:nvPicPr>
          <p:cNvPr id="1046" name="Picture 22" descr="Image result for Friendship clipart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626" y="3102045"/>
            <a:ext cx="768426" cy="6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Family clipart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76" y="3096146"/>
            <a:ext cx="716398" cy="68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relationship clipart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843" y="3103872"/>
            <a:ext cx="644900" cy="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655764" y="3784924"/>
            <a:ext cx="600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Family</a:t>
            </a:r>
            <a:endParaRPr lang="en-CA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602623" y="3792847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Friendship</a:t>
            </a:r>
            <a:endParaRPr lang="en-CA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28020" y="3784924"/>
            <a:ext cx="982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Relationship</a:t>
            </a:r>
            <a:endParaRPr lang="en-CA" sz="1200" b="1" dirty="0"/>
          </a:p>
        </p:txBody>
      </p:sp>
      <p:pic>
        <p:nvPicPr>
          <p:cNvPr id="1056" name="Picture 32" descr="Image result for security clipart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14" y="4430501"/>
            <a:ext cx="1011265" cy="6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Image result for employment clipart 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532" y="4373825"/>
            <a:ext cx="1018565" cy="83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Image result for money clipart 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735" y="4486832"/>
            <a:ext cx="602696" cy="5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Image result for morality clipart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53" y="4474867"/>
            <a:ext cx="621589" cy="53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Image result for health clipart 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9381" y="7935037"/>
            <a:ext cx="129052" cy="12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Image result for property clipart 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789" y="4390793"/>
            <a:ext cx="1385787" cy="77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432352" y="5087601"/>
            <a:ext cx="1223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Security of body</a:t>
            </a:r>
            <a:endParaRPr lang="en-CA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398230" y="5239024"/>
            <a:ext cx="998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Employment</a:t>
            </a:r>
            <a:endParaRPr lang="en-CA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258805" y="5034689"/>
            <a:ext cx="827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Resources</a:t>
            </a:r>
            <a:endParaRPr lang="en-CA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113468" y="5087600"/>
            <a:ext cx="731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Morality</a:t>
            </a:r>
            <a:endParaRPr lang="en-CA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332777" y="5182847"/>
            <a:ext cx="742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Property</a:t>
            </a:r>
            <a:endParaRPr lang="en-CA" sz="1200" b="1" dirty="0"/>
          </a:p>
        </p:txBody>
      </p:sp>
      <p:pic>
        <p:nvPicPr>
          <p:cNvPr id="1068" name="Picture 44" descr="Image result for food clipart 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507" y="5821461"/>
            <a:ext cx="894501" cy="44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Image result for water clipart 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47" y="5662759"/>
            <a:ext cx="605433" cy="73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063" y="5734451"/>
            <a:ext cx="858190" cy="6159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20" y="5685537"/>
            <a:ext cx="737206" cy="737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66" y="5690479"/>
            <a:ext cx="837411" cy="678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33" y="5660794"/>
            <a:ext cx="803330" cy="839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90933" y="6324646"/>
            <a:ext cx="503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 smtClean="0"/>
              <a:t>Food</a:t>
            </a:r>
            <a:endParaRPr lang="en-CA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9395" y="6337150"/>
            <a:ext cx="57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Water</a:t>
            </a:r>
            <a:endParaRPr lang="en-CA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01881" y="6334124"/>
            <a:ext cx="532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Sleep</a:t>
            </a:r>
            <a:endParaRPr lang="en-CA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10662" y="6378508"/>
            <a:ext cx="806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Breathing</a:t>
            </a:r>
            <a:endParaRPr lang="en-CA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08652" y="6342006"/>
            <a:ext cx="720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/>
              <a:t>Clothing</a:t>
            </a:r>
            <a:endParaRPr lang="en-CA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075031" y="6425988"/>
            <a:ext cx="638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 smtClean="0"/>
              <a:t>Shelter</a:t>
            </a:r>
            <a:endParaRPr lang="en-CA" sz="1200" b="1" dirty="0"/>
          </a:p>
        </p:txBody>
      </p:sp>
      <p:pic>
        <p:nvPicPr>
          <p:cNvPr id="1026" name="Picture 2" descr="Image result for text line with arrow 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41" y="155774"/>
            <a:ext cx="1889725" cy="188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ext line with arrow 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454592" y="1511654"/>
            <a:ext cx="1881039" cy="188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ext line with arrow 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698" y="2672963"/>
            <a:ext cx="1936338" cy="193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text line with arrow 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884097" y="3970818"/>
            <a:ext cx="2047942" cy="204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Image result for text line with arrow 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47" y="5412627"/>
            <a:ext cx="1809125" cy="180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007542" y="708016"/>
            <a:ext cx="2020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Self-actualization</a:t>
            </a:r>
            <a:endParaRPr lang="en-CA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889673" y="2045499"/>
            <a:ext cx="962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Esteem</a:t>
            </a:r>
            <a:endParaRPr lang="en-CA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294348" y="3215310"/>
            <a:ext cx="224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Love and belonging</a:t>
            </a:r>
            <a:endParaRPr lang="en-CA" sz="2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9284865" y="4576912"/>
            <a:ext cx="1542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Safety needs</a:t>
            </a:r>
            <a:endParaRPr lang="en-CA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-96440" y="5934013"/>
            <a:ext cx="2252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Physiological needs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0523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45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School District #36 (Surrey)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Zunain Hussain</dc:creator>
  <cp:lastModifiedBy>Zunain Hussain</cp:lastModifiedBy>
  <cp:revision>10</cp:revision>
  <dcterms:created xsi:type="dcterms:W3CDTF">2020-02-24T20:35:59Z</dcterms:created>
  <dcterms:modified xsi:type="dcterms:W3CDTF">2020-02-25T21:38:16Z</dcterms:modified>
</cp:coreProperties>
</file>